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0" r:id="rId6"/>
    <p:sldId id="267" r:id="rId7"/>
    <p:sldId id="263" r:id="rId8"/>
    <p:sldId id="264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G마켓 산스 Bold" panose="02000000000000000000" pitchFamily="50" charset="-127"/>
      <p:regular r:id="rId12"/>
    </p:embeddedFont>
    <p:embeddedFont>
      <p:font typeface="G마켓 산스 Light" panose="02000000000000000000" pitchFamily="50" charset="-127"/>
      <p:regular r:id="rId13"/>
    </p:embeddedFont>
    <p:embeddedFont>
      <p:font typeface="G마켓 산스 Medium" panose="02000000000000000000" pitchFamily="50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FD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8A712-6750-B0B6-E2DB-81710DAC9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02F16B-4B16-CB8E-577D-EC5773470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CE458-CABB-AEAC-BCF1-2E40729A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356B5-CD2F-5619-80CE-F6096A67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EA01A-F86D-12CF-CC7D-CCBA500E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78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4C640-EF7E-05B0-B62F-CE92A3F0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45EEB0-2C3A-F294-3D42-9CB578CA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F1479-AD89-D8D2-CA94-92F55C33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D3CB6-3397-F71A-7261-9FAC40C4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A7DB1-500A-0E5D-AEB8-39C39769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7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16D2A7-FA7C-7628-30EA-1D0E06BE8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A97B1C-2703-E60B-AAC8-456D8D0F6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ADB8C-E28D-75CD-BF4F-CC473F1E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98ABA-9EB5-5218-1208-A5E43772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EF7C4E-79BE-8BB1-AC96-E5B624B9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7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4508C-43FF-EFFC-A5CD-3FBCD1C7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18514-D4B9-9A2F-5F7D-78B94141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F32D6-156F-0B21-2D1D-7C8044E0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A2E28-3A08-1D70-B397-8DBD4B77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0EA33-A04E-839C-29D2-79C61AB5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16FF6-CC60-718D-40C2-418FF6C0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A101D-9AAF-608B-3140-E417E1FC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F97A7-9A20-84B8-D67D-856CABA9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46788-2C1C-BE2C-1CD4-2CACA7CF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500E3-D8DF-AD2E-7B74-44F8B332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6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D7418-8A84-5F81-649C-F58F4347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1DD31-229D-23BE-3328-37EBD6419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80B20D-9287-E498-AB29-8279AC611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862BD8-2B39-DD3C-C023-D593F9B1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F5325-120E-0928-F1B4-7972686D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5D5549-1A3F-74F3-A2A2-09CA3EE9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9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DC0EA-FF09-BD04-01BC-EB4DC769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6EA6F4-231A-0F14-395C-F4F7FB137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F19F3-8643-1948-6776-54308B6C0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D0BC79-AD80-0D73-FC09-875EF3090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051686-E6F7-3AAF-323E-18B3DBA88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498243-FB96-36EE-E712-B3FB1F78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A96BCA-B1D3-1777-56E5-56A30F83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59740D-E479-A13D-4084-79AF385D5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63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F7C20-773C-294B-4413-7CBB39A8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6D694-3E00-AF94-BDAA-BE980D3B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56B184-AF65-9B8F-D9E4-0CE56A93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24C4D4-4C14-8535-128B-BE137B65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00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247BCC-15D3-F19B-C7BE-64EC629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D9B7A6-B5CC-7C1A-0C3F-789C3F3E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B5544-437F-390F-D13A-4521CBF5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85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2084A-5B77-41B1-CE26-D1F2DEE5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920A56-4089-CC66-6BE5-301C3267E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9CA67-530D-8C1B-23AE-3B566377B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6B4ACD-3C71-05BF-0BA8-AF483D82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573F1B-C4E1-266E-B4E5-CD9EDB8D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018E1-45A3-2F0E-4087-6AA0316A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8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80E2D-8E6E-6BD6-7F1F-8870249E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5539AB-912B-E81D-DAB0-B828F672A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4F64B-9348-4EFF-F4D9-DC38D6DBD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9B76C6-D07A-2F96-96A5-C75F8BD8A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D1B73C-8AE1-0F36-EDE9-E5CDD1955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FC99D0-C302-27BF-B8C3-F3E24FF2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74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9F7350-ECCB-1627-173A-8CBFE30A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D77E0A-F240-1C55-E9C8-E57DA2210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71D46-60BF-7A3A-7E35-8C4F2A100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E8869-E681-4DC9-B37C-0B1C19434B0E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C1C20A-1B15-9CE3-F6C8-5B5F494A9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5FF26-B1C4-5BF7-25BA-E1F886D43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770CE-C896-420D-94F5-51547EBF5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4298625B-CA10-E96D-7F83-56BD2C42D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2" y="852604"/>
            <a:ext cx="4177940" cy="51527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C3ACE36-EFE1-D964-2B7E-3058C0C31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106975"/>
              </p:ext>
            </p:extLst>
          </p:nvPr>
        </p:nvGraphicFramePr>
        <p:xfrm>
          <a:off x="5649362" y="1688980"/>
          <a:ext cx="6364309" cy="348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433">
                  <a:extLst>
                    <a:ext uri="{9D8B030D-6E8A-4147-A177-3AD203B41FA5}">
                      <a16:colId xmlns:a16="http://schemas.microsoft.com/office/drawing/2014/main" val="1922150129"/>
                    </a:ext>
                  </a:extLst>
                </a:gridCol>
                <a:gridCol w="5842876">
                  <a:extLst>
                    <a:ext uri="{9D8B030D-6E8A-4147-A177-3AD203B41FA5}">
                      <a16:colId xmlns:a16="http://schemas.microsoft.com/office/drawing/2014/main" val="2838096382"/>
                    </a:ext>
                  </a:extLst>
                </a:gridCol>
              </a:tblGrid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anichat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로고 </a:t>
                      </a: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게시중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65214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‘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회원가입이 완료되었습니다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로그인해주세요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.’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메시지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 화면에서는 해당 메시지 비활성화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회원가입 완료 후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[SIGN UP]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버튼을 통해 이동 시 해당 메시지 활성화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985873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[LOGIN]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위에 커서 올라가면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‘login_hover.png’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이미지 변경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로그인 화면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이동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[REGISTER]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위에 커서 올라가면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‘register_hover.png’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이미지 변경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회원가입 화면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이동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416207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[Username]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텍스트 박스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텍스트 박스 활성화 및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Username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기재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28074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[Password]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텍스트 박스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텍스트 박스 활성화 및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Password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기재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96832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[SIGN IN]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로그인 완료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및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애니메이션 선택 화면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이동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31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50CE82-9BB5-80B2-A153-BDBE8310CC4E}"/>
              </a:ext>
            </a:extLst>
          </p:cNvPr>
          <p:cNvSpPr txBox="1"/>
          <p:nvPr/>
        </p:nvSpPr>
        <p:spPr>
          <a:xfrm>
            <a:off x="869132" y="37944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로그인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6B41-B61E-FD8D-A51C-C51A3D543DBC}"/>
              </a:ext>
            </a:extLst>
          </p:cNvPr>
          <p:cNvSpPr/>
          <p:nvPr/>
        </p:nvSpPr>
        <p:spPr>
          <a:xfrm>
            <a:off x="1321498" y="2469405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D8B311-D177-8F34-245F-15E44C089E0E}"/>
              </a:ext>
            </a:extLst>
          </p:cNvPr>
          <p:cNvSpPr/>
          <p:nvPr/>
        </p:nvSpPr>
        <p:spPr>
          <a:xfrm>
            <a:off x="1321498" y="2989393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21B527-7CDE-C288-68D1-142BD73DF0E7}"/>
              </a:ext>
            </a:extLst>
          </p:cNvPr>
          <p:cNvSpPr/>
          <p:nvPr/>
        </p:nvSpPr>
        <p:spPr>
          <a:xfrm>
            <a:off x="1321498" y="3662796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C71EED-D294-2EE1-FE28-F1DAEF7C71DA}"/>
              </a:ext>
            </a:extLst>
          </p:cNvPr>
          <p:cNvSpPr/>
          <p:nvPr/>
        </p:nvSpPr>
        <p:spPr>
          <a:xfrm>
            <a:off x="1321498" y="4372411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56EE4E-9933-4FA5-9BED-1A1BE676F303}"/>
              </a:ext>
            </a:extLst>
          </p:cNvPr>
          <p:cNvSpPr/>
          <p:nvPr/>
        </p:nvSpPr>
        <p:spPr>
          <a:xfrm>
            <a:off x="1321498" y="164258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0AE6B7-AB79-70A0-00F4-4F339FC1CE96}"/>
              </a:ext>
            </a:extLst>
          </p:cNvPr>
          <p:cNvSpPr/>
          <p:nvPr/>
        </p:nvSpPr>
        <p:spPr>
          <a:xfrm>
            <a:off x="1321498" y="5143638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13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50CE82-9BB5-80B2-A153-BDBE8310CC4E}"/>
              </a:ext>
            </a:extLst>
          </p:cNvPr>
          <p:cNvSpPr txBox="1"/>
          <p:nvPr/>
        </p:nvSpPr>
        <p:spPr>
          <a:xfrm>
            <a:off x="869132" y="379448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회원가입 화면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B40B37-AE1A-33C4-00DC-C57F90C6D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544707"/>
              </p:ext>
            </p:extLst>
          </p:nvPr>
        </p:nvGraphicFramePr>
        <p:xfrm>
          <a:off x="5676522" y="1229010"/>
          <a:ext cx="6364309" cy="4399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433">
                  <a:extLst>
                    <a:ext uri="{9D8B030D-6E8A-4147-A177-3AD203B41FA5}">
                      <a16:colId xmlns:a16="http://schemas.microsoft.com/office/drawing/2014/main" val="1922150129"/>
                    </a:ext>
                  </a:extLst>
                </a:gridCol>
                <a:gridCol w="5842876">
                  <a:extLst>
                    <a:ext uri="{9D8B030D-6E8A-4147-A177-3AD203B41FA5}">
                      <a16:colId xmlns:a16="http://schemas.microsoft.com/office/drawing/2014/main" val="2838096382"/>
                    </a:ext>
                  </a:extLst>
                </a:gridCol>
              </a:tblGrid>
              <a:tr h="285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anichat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로고 </a:t>
                      </a: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게시중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65214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[LOGIN]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위에 커서 올라가면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‘login_hover.png’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이미지 변경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로그인 화면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이동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[REGISTER]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위에 커서 올라가면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‘register_hover.png’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이미지 변경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회원가입 화면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이동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416207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[Name]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텍스트 박스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텍스트 박스 활성화 및 이름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기재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39720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[Username]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텍스트 박스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텍스트 박스 활성화 및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Username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기재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28074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[Email]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텍스트 박스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텍스트 박스 활성화 및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E-mail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기재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180149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[Password]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텍스트 박스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텍스트 박스 활성화 및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Password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기재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96832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7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[Repeat password]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텍스트 박스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텍스트 박스 활성화 및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Password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기재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87155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[SIGN UP]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회원가입 완료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및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로그인 화면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이동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이동 후 로고 아래에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회원가입이 완료되었습니다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로그인해주세요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.’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메시지 활성화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31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96D8CC9-3373-76AE-9345-7E34D8E0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18" y="748780"/>
            <a:ext cx="3576066" cy="53604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B06C4B-CC4B-1337-EB4D-4304A9E280A9}"/>
              </a:ext>
            </a:extLst>
          </p:cNvPr>
          <p:cNvSpPr/>
          <p:nvPr/>
        </p:nvSpPr>
        <p:spPr>
          <a:xfrm>
            <a:off x="1547834" y="1937886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D5BCD9-122D-4F5C-CE62-DC0B79F48CB7}"/>
              </a:ext>
            </a:extLst>
          </p:cNvPr>
          <p:cNvSpPr/>
          <p:nvPr/>
        </p:nvSpPr>
        <p:spPr>
          <a:xfrm>
            <a:off x="1559314" y="2472199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3B32F6-1283-8DD9-8F96-FE4AD1E1A467}"/>
              </a:ext>
            </a:extLst>
          </p:cNvPr>
          <p:cNvSpPr/>
          <p:nvPr/>
        </p:nvSpPr>
        <p:spPr>
          <a:xfrm>
            <a:off x="1559314" y="3024741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39C8F5-005C-0D30-E5F9-0711A679263C}"/>
              </a:ext>
            </a:extLst>
          </p:cNvPr>
          <p:cNvSpPr/>
          <p:nvPr/>
        </p:nvSpPr>
        <p:spPr>
          <a:xfrm>
            <a:off x="1559314" y="3568083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713A6-E936-CD83-8DD4-707935CF9B09}"/>
              </a:ext>
            </a:extLst>
          </p:cNvPr>
          <p:cNvSpPr/>
          <p:nvPr/>
        </p:nvSpPr>
        <p:spPr>
          <a:xfrm>
            <a:off x="1547834" y="1126538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8D425A-EE5E-B132-368C-B2A92B8A46AF}"/>
              </a:ext>
            </a:extLst>
          </p:cNvPr>
          <p:cNvSpPr/>
          <p:nvPr/>
        </p:nvSpPr>
        <p:spPr>
          <a:xfrm>
            <a:off x="1559314" y="4142619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996D4A-ABE8-35B4-4114-2B81D61178C5}"/>
              </a:ext>
            </a:extLst>
          </p:cNvPr>
          <p:cNvSpPr/>
          <p:nvPr/>
        </p:nvSpPr>
        <p:spPr>
          <a:xfrm>
            <a:off x="1559314" y="4717773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711889-F674-8570-3E1A-FE546B35BF7D}"/>
              </a:ext>
            </a:extLst>
          </p:cNvPr>
          <p:cNvSpPr/>
          <p:nvPr/>
        </p:nvSpPr>
        <p:spPr>
          <a:xfrm>
            <a:off x="1547834" y="526700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30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2621F-C00C-44F1-393F-5941B8A8C8C6}"/>
              </a:ext>
            </a:extLst>
          </p:cNvPr>
          <p:cNvSpPr txBox="1"/>
          <p:nvPr/>
        </p:nvSpPr>
        <p:spPr>
          <a:xfrm>
            <a:off x="869132" y="37944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애니메이션 선택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53B953-17D7-ADC8-12E6-2A320392D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" y="1950275"/>
            <a:ext cx="5574249" cy="29574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55D877-DD24-F3B6-0633-6167F58AE37E}"/>
              </a:ext>
            </a:extLst>
          </p:cNvPr>
          <p:cNvSpPr/>
          <p:nvPr/>
        </p:nvSpPr>
        <p:spPr>
          <a:xfrm>
            <a:off x="471893" y="230067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3515B5-5133-A731-BD1C-5762C0AA10AF}"/>
              </a:ext>
            </a:extLst>
          </p:cNvPr>
          <p:cNvSpPr/>
          <p:nvPr/>
        </p:nvSpPr>
        <p:spPr>
          <a:xfrm>
            <a:off x="2109822" y="230067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9E77C2-1270-D9CA-23E1-02192EEC00E0}"/>
              </a:ext>
            </a:extLst>
          </p:cNvPr>
          <p:cNvSpPr/>
          <p:nvPr/>
        </p:nvSpPr>
        <p:spPr>
          <a:xfrm>
            <a:off x="3673863" y="230067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5B510C-15FE-6499-A505-D0486C522B1E}"/>
              </a:ext>
            </a:extLst>
          </p:cNvPr>
          <p:cNvSpPr/>
          <p:nvPr/>
        </p:nvSpPr>
        <p:spPr>
          <a:xfrm>
            <a:off x="129309" y="1950275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2B7E61E-67E6-FBFA-E967-BCCBA2A3A1CE}"/>
              </a:ext>
            </a:extLst>
          </p:cNvPr>
          <p:cNvSpPr/>
          <p:nvPr/>
        </p:nvSpPr>
        <p:spPr>
          <a:xfrm>
            <a:off x="1210343" y="1940697"/>
            <a:ext cx="378410" cy="3784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7221D8-8F13-9368-63E5-AD7198B50815}"/>
              </a:ext>
            </a:extLst>
          </p:cNvPr>
          <p:cNvSpPr/>
          <p:nvPr/>
        </p:nvSpPr>
        <p:spPr>
          <a:xfrm>
            <a:off x="1516865" y="1978153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F5619848-2003-E91D-E937-1D967D310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653924"/>
              </p:ext>
            </p:extLst>
          </p:nvPr>
        </p:nvGraphicFramePr>
        <p:xfrm>
          <a:off x="5911274" y="1734700"/>
          <a:ext cx="6151418" cy="338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991">
                  <a:extLst>
                    <a:ext uri="{9D8B030D-6E8A-4147-A177-3AD203B41FA5}">
                      <a16:colId xmlns:a16="http://schemas.microsoft.com/office/drawing/2014/main" val="1922150129"/>
                    </a:ext>
                  </a:extLst>
                </a:gridCol>
                <a:gridCol w="5647427">
                  <a:extLst>
                    <a:ext uri="{9D8B030D-6E8A-4147-A177-3AD203B41FA5}">
                      <a16:colId xmlns:a16="http://schemas.microsoft.com/office/drawing/2014/main" val="2838096382"/>
                    </a:ext>
                  </a:extLst>
                </a:gridCol>
              </a:tblGrid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anichat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로고 </a:t>
                      </a: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게시중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65214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[?]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사용법 화면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이동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985873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애니메이션 선택 창 묶음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코난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나루토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원피스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블리치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 선택 창 게시 및 기능 활성화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좌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우로 스크롤하여 이동 가능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26274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코난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선택 창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위에 커서 올라가면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‘conan_poster_hover.png’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이미지 변경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코난 채팅 화면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이동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416207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나루토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선택 창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위에 커서 올라가면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‘naruto_poster_hover.png’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이미지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28074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원피스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선택 창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위에 커서 올라가면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‘onepiece_poster_hover.png’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이미지 변경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96832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7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블리치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선택 창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위에 커서 올라가면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‘bleach_poster_hover.png’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이미지 변경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3104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B36109-324B-87F9-4947-421EC0DF8894}"/>
              </a:ext>
            </a:extLst>
          </p:cNvPr>
          <p:cNvSpPr/>
          <p:nvPr/>
        </p:nvSpPr>
        <p:spPr>
          <a:xfrm>
            <a:off x="161636" y="2259116"/>
            <a:ext cx="5509594" cy="23212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3D1322-2A54-E7F5-D2B0-EC0265583963}"/>
              </a:ext>
            </a:extLst>
          </p:cNvPr>
          <p:cNvSpPr/>
          <p:nvPr/>
        </p:nvSpPr>
        <p:spPr>
          <a:xfrm>
            <a:off x="129308" y="326312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100648-FDD5-887E-0545-0D1994868357}"/>
              </a:ext>
            </a:extLst>
          </p:cNvPr>
          <p:cNvSpPr/>
          <p:nvPr/>
        </p:nvSpPr>
        <p:spPr>
          <a:xfrm>
            <a:off x="5204263" y="230067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8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2621F-C00C-44F1-393F-5941B8A8C8C6}"/>
              </a:ext>
            </a:extLst>
          </p:cNvPr>
          <p:cNvSpPr txBox="1"/>
          <p:nvPr/>
        </p:nvSpPr>
        <p:spPr>
          <a:xfrm>
            <a:off x="869132" y="37944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사용법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561289-95D3-137D-A896-E04EFA2F9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4" y="1961572"/>
            <a:ext cx="5531668" cy="2934856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97DE38E-21FC-5290-FB91-DB84E520C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528347"/>
              </p:ext>
            </p:extLst>
          </p:nvPr>
        </p:nvGraphicFramePr>
        <p:xfrm>
          <a:off x="5882648" y="1963300"/>
          <a:ext cx="6151418" cy="2931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991">
                  <a:extLst>
                    <a:ext uri="{9D8B030D-6E8A-4147-A177-3AD203B41FA5}">
                      <a16:colId xmlns:a16="http://schemas.microsoft.com/office/drawing/2014/main" val="1922150129"/>
                    </a:ext>
                  </a:extLst>
                </a:gridCol>
                <a:gridCol w="5647427">
                  <a:extLst>
                    <a:ext uri="{9D8B030D-6E8A-4147-A177-3AD203B41FA5}">
                      <a16:colId xmlns:a16="http://schemas.microsoft.com/office/drawing/2014/main" val="2838096382"/>
                    </a:ext>
                  </a:extLst>
                </a:gridCol>
              </a:tblGrid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anichat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로고 </a:t>
                      </a: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게시중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65214"/>
                  </a:ext>
                </a:extLst>
              </a:tr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사용법 화면 내 설명 창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‘description_page1.png’ ~ ‘description_page16.png’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 구성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페이지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이동에 따라 이미지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343261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[&lt;]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페이지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외의 경우 클릭 시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사용법 화면 내 이전 페이지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이동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985873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페이지 번호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‘1 / 16’ ~ ‘16 / 16’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 구성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페이지 이동에 따라 숫자 변경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(‘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사용법 화면 내 설명 창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’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이미지 변경에 따름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26274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[&gt;]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16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페이지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외의 경우 클릭 시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사용법 화면 내 다음 페이지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이동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416207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[SKIP]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[?]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버튼 클릭 이전 화면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28074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75A1E7D-7C86-A546-3DBD-CEDCAA0363C2}"/>
              </a:ext>
            </a:extLst>
          </p:cNvPr>
          <p:cNvSpPr/>
          <p:nvPr/>
        </p:nvSpPr>
        <p:spPr>
          <a:xfrm>
            <a:off x="531162" y="2098056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5F63FC-8545-AFBD-7192-2701E2EAB893}"/>
              </a:ext>
            </a:extLst>
          </p:cNvPr>
          <p:cNvSpPr/>
          <p:nvPr/>
        </p:nvSpPr>
        <p:spPr>
          <a:xfrm>
            <a:off x="4872718" y="4398788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2CCD5E-6659-0C8B-A499-165C3356D1C4}"/>
              </a:ext>
            </a:extLst>
          </p:cNvPr>
          <p:cNvSpPr/>
          <p:nvPr/>
        </p:nvSpPr>
        <p:spPr>
          <a:xfrm>
            <a:off x="4716074" y="2098056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524767-A474-9298-F11C-423D907B3FA5}"/>
              </a:ext>
            </a:extLst>
          </p:cNvPr>
          <p:cNvSpPr/>
          <p:nvPr/>
        </p:nvSpPr>
        <p:spPr>
          <a:xfrm>
            <a:off x="280875" y="4398788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C0961F-60FD-5D2C-D391-AB7D02711568}"/>
              </a:ext>
            </a:extLst>
          </p:cNvPr>
          <p:cNvSpPr/>
          <p:nvPr/>
        </p:nvSpPr>
        <p:spPr>
          <a:xfrm>
            <a:off x="2474732" y="4398788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FA10CF-5EB7-DD09-FF0D-19F48F0C484F}"/>
              </a:ext>
            </a:extLst>
          </p:cNvPr>
          <p:cNvSpPr/>
          <p:nvPr/>
        </p:nvSpPr>
        <p:spPr>
          <a:xfrm>
            <a:off x="531162" y="2098056"/>
            <a:ext cx="4890583" cy="26140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41CA10-5D8E-082F-0AA5-8010AD7F8A26}"/>
              </a:ext>
            </a:extLst>
          </p:cNvPr>
          <p:cNvSpPr/>
          <p:nvPr/>
        </p:nvSpPr>
        <p:spPr>
          <a:xfrm>
            <a:off x="369597" y="3248422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43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A08063-3781-268B-477F-57780006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8" y="1955115"/>
            <a:ext cx="5544000" cy="292985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21BAC42-BDED-D579-A833-0C065BAFF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72" y="2315733"/>
            <a:ext cx="2742860" cy="2346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A2621F-C00C-44F1-393F-5941B8A8C8C6}"/>
              </a:ext>
            </a:extLst>
          </p:cNvPr>
          <p:cNvSpPr txBox="1"/>
          <p:nvPr/>
        </p:nvSpPr>
        <p:spPr>
          <a:xfrm>
            <a:off x="869132" y="37944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코난 채팅 화면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C9FBE0-9586-1300-1578-06F8E6E63AF4}"/>
              </a:ext>
            </a:extLst>
          </p:cNvPr>
          <p:cNvSpPr/>
          <p:nvPr/>
        </p:nvSpPr>
        <p:spPr>
          <a:xfrm>
            <a:off x="119784" y="1954786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489995-2478-2947-4631-8888F8FC1B9D}"/>
              </a:ext>
            </a:extLst>
          </p:cNvPr>
          <p:cNvSpPr/>
          <p:nvPr/>
        </p:nvSpPr>
        <p:spPr>
          <a:xfrm>
            <a:off x="1261376" y="1945550"/>
            <a:ext cx="313288" cy="3132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6BC3D-DCAE-0AA0-7311-32F03AECD4F0}"/>
              </a:ext>
            </a:extLst>
          </p:cNvPr>
          <p:cNvSpPr/>
          <p:nvPr/>
        </p:nvSpPr>
        <p:spPr>
          <a:xfrm>
            <a:off x="1544573" y="1954786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E0709B-E653-4B8E-BDD7-847DCA3DF59B}"/>
              </a:ext>
            </a:extLst>
          </p:cNvPr>
          <p:cNvSpPr/>
          <p:nvPr/>
        </p:nvSpPr>
        <p:spPr>
          <a:xfrm>
            <a:off x="2061600" y="480448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86EF9E-88EC-1A6B-188E-384B58A098DA}"/>
              </a:ext>
            </a:extLst>
          </p:cNvPr>
          <p:cNvSpPr/>
          <p:nvPr/>
        </p:nvSpPr>
        <p:spPr>
          <a:xfrm>
            <a:off x="2586580" y="480448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646476-C3BF-B8AE-5C03-77C1BDE28B81}"/>
              </a:ext>
            </a:extLst>
          </p:cNvPr>
          <p:cNvSpPr/>
          <p:nvPr/>
        </p:nvSpPr>
        <p:spPr>
          <a:xfrm>
            <a:off x="3111560" y="480448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D2B941D4-87FD-9D65-51F6-9571F0043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37997"/>
              </p:ext>
            </p:extLst>
          </p:nvPr>
        </p:nvGraphicFramePr>
        <p:xfrm>
          <a:off x="5781964" y="1506100"/>
          <a:ext cx="6280728" cy="384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585">
                  <a:extLst>
                    <a:ext uri="{9D8B030D-6E8A-4147-A177-3AD203B41FA5}">
                      <a16:colId xmlns:a16="http://schemas.microsoft.com/office/drawing/2014/main" val="1922150129"/>
                    </a:ext>
                  </a:extLst>
                </a:gridCol>
                <a:gridCol w="5766143">
                  <a:extLst>
                    <a:ext uri="{9D8B030D-6E8A-4147-A177-3AD203B41FA5}">
                      <a16:colId xmlns:a16="http://schemas.microsoft.com/office/drawing/2014/main" val="2838096382"/>
                    </a:ext>
                  </a:extLst>
                </a:gridCol>
              </a:tblGrid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anichat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로고 </a:t>
                      </a: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게시중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65214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[?]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사용법 화면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이동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985873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캐릭터 선택 창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배경 이미지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캐릭터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선택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1(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코난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버튼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캐릭터 선택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2(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모리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코고로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버튼으로 구성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해당 창 내 버튼을 클릭하여 캐릭터 선택 및 변경 가능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처음 코난 채팅 화면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채팅 전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이동 시 코난을 기본값으로 설정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26274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채팅창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배경 이미지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채팅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메시지 텍스트 박스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채팅 기능별 버튼으로 구성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해당 창 내 버튼을 클릭하여 여러 채팅 관련 기능 사용 가능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416207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캐릭터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선택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1(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코난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위에 커서 올라가면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‘change_to_gray_conan.png’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 요소 이미지 변경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‘change_to_conan.png’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 요소 이미지 변경 및 채팅 프로필 사진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음성 등 캐릭터 관련 모든 기능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코난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’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으로 변경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814398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캐릭터 선택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2(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모리 </a:t>
                      </a: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코고로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요소 위에 커서 올라가면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‘change_to_gray_you.png’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 요소 이미지 변경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‘change_to_you.png’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 요소 이미지 변경 및 채팅 프로필 사진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음성 등 캐릭터 관련 모든 기능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모리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코고로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’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 변경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7431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047977-9C2B-080B-57A1-6C5C514D7480}"/>
              </a:ext>
            </a:extLst>
          </p:cNvPr>
          <p:cNvSpPr/>
          <p:nvPr/>
        </p:nvSpPr>
        <p:spPr>
          <a:xfrm>
            <a:off x="451834" y="2300635"/>
            <a:ext cx="1989578" cy="23729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BC3284-D590-0162-DBFF-0D1634FC6E67}"/>
              </a:ext>
            </a:extLst>
          </p:cNvPr>
          <p:cNvSpPr/>
          <p:nvPr/>
        </p:nvSpPr>
        <p:spPr>
          <a:xfrm>
            <a:off x="2551506" y="2300635"/>
            <a:ext cx="2772001" cy="23729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2F585-E9E8-BA4E-616B-15BF1B983CD8}"/>
              </a:ext>
            </a:extLst>
          </p:cNvPr>
          <p:cNvSpPr/>
          <p:nvPr/>
        </p:nvSpPr>
        <p:spPr>
          <a:xfrm>
            <a:off x="2551507" y="230067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348039-A7FC-87A6-6182-722A82A98925}"/>
              </a:ext>
            </a:extLst>
          </p:cNvPr>
          <p:cNvSpPr/>
          <p:nvPr/>
        </p:nvSpPr>
        <p:spPr>
          <a:xfrm>
            <a:off x="451833" y="230067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03C607-56C7-734D-B712-4535BB64FCF5}"/>
              </a:ext>
            </a:extLst>
          </p:cNvPr>
          <p:cNvSpPr/>
          <p:nvPr/>
        </p:nvSpPr>
        <p:spPr>
          <a:xfrm>
            <a:off x="4630408" y="480448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448E1D-39DD-65D2-5440-52BDE87C12E8}"/>
              </a:ext>
            </a:extLst>
          </p:cNvPr>
          <p:cNvSpPr/>
          <p:nvPr/>
        </p:nvSpPr>
        <p:spPr>
          <a:xfrm>
            <a:off x="5155388" y="480448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203772-C85A-E94B-CADE-1680C26F8FC4}"/>
              </a:ext>
            </a:extLst>
          </p:cNvPr>
          <p:cNvSpPr/>
          <p:nvPr/>
        </p:nvSpPr>
        <p:spPr>
          <a:xfrm flipH="1">
            <a:off x="2566512" y="4505774"/>
            <a:ext cx="144000" cy="144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E02132B-2BE6-F903-B50A-8C8C7D7E92E6}"/>
              </a:ext>
            </a:extLst>
          </p:cNvPr>
          <p:cNvSpPr/>
          <p:nvPr/>
        </p:nvSpPr>
        <p:spPr>
          <a:xfrm flipH="1">
            <a:off x="2708151" y="4505774"/>
            <a:ext cx="144000" cy="144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8D2FF68-76F0-90DD-C8D6-5F7BC683AB85}"/>
              </a:ext>
            </a:extLst>
          </p:cNvPr>
          <p:cNvSpPr/>
          <p:nvPr/>
        </p:nvSpPr>
        <p:spPr>
          <a:xfrm flipH="1">
            <a:off x="5155660" y="4505774"/>
            <a:ext cx="144000" cy="144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3ADC3D-7B04-2820-71AB-04847179C451}"/>
              </a:ext>
            </a:extLst>
          </p:cNvPr>
          <p:cNvSpPr/>
          <p:nvPr/>
        </p:nvSpPr>
        <p:spPr>
          <a:xfrm>
            <a:off x="2864795" y="4505774"/>
            <a:ext cx="2138330" cy="14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C84FBE9-FABC-A36C-4641-2D5EE0F65CE1}"/>
              </a:ext>
            </a:extLst>
          </p:cNvPr>
          <p:cNvCxnSpPr>
            <a:cxnSpLocks/>
            <a:stCxn id="8" idx="0"/>
            <a:endCxn id="17" idx="5"/>
          </p:cNvCxnSpPr>
          <p:nvPr/>
        </p:nvCxnSpPr>
        <p:spPr>
          <a:xfrm flipV="1">
            <a:off x="2218244" y="4628686"/>
            <a:ext cx="369356" cy="17579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850EA0D-1102-8FCD-A259-FB64445AD98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743224" y="4659747"/>
            <a:ext cx="31205" cy="1447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CE11DBF-F001-15DD-D227-156EF9339E50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3268204" y="4673601"/>
            <a:ext cx="669303" cy="13087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E73181-53D3-9B08-F555-1EA7EAB4EA91}"/>
              </a:ext>
            </a:extLst>
          </p:cNvPr>
          <p:cNvCxnSpPr>
            <a:cxnSpLocks/>
            <a:stCxn id="15" idx="0"/>
            <a:endCxn id="19" idx="4"/>
          </p:cNvCxnSpPr>
          <p:nvPr/>
        </p:nvCxnSpPr>
        <p:spPr>
          <a:xfrm flipV="1">
            <a:off x="4787052" y="4649774"/>
            <a:ext cx="311920" cy="1547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43B59C-FE83-35FD-D4EB-392762C8DE94}"/>
              </a:ext>
            </a:extLst>
          </p:cNvPr>
          <p:cNvCxnSpPr>
            <a:cxnSpLocks/>
            <a:stCxn id="16" idx="0"/>
            <a:endCxn id="20" idx="4"/>
          </p:cNvCxnSpPr>
          <p:nvPr/>
        </p:nvCxnSpPr>
        <p:spPr>
          <a:xfrm flipH="1" flipV="1">
            <a:off x="5227660" y="4649774"/>
            <a:ext cx="84372" cy="1547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AB2F6AA8-AD11-A09B-4AC0-F5D0C7421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37" y="4535924"/>
            <a:ext cx="90000" cy="9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84D667B-C40B-75D4-0583-512E75939BE4}"/>
              </a:ext>
            </a:extLst>
          </p:cNvPr>
          <p:cNvSpPr/>
          <p:nvPr/>
        </p:nvSpPr>
        <p:spPr>
          <a:xfrm flipH="1">
            <a:off x="5026972" y="4505774"/>
            <a:ext cx="144000" cy="144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8EB006-2379-2249-A2FF-B01AD6FDB59B}"/>
              </a:ext>
            </a:extLst>
          </p:cNvPr>
          <p:cNvSpPr txBox="1"/>
          <p:nvPr/>
        </p:nvSpPr>
        <p:spPr>
          <a:xfrm>
            <a:off x="4540050" y="4760962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0E0917-0065-77D6-8EC5-E52C2EE1FDF8}"/>
              </a:ext>
            </a:extLst>
          </p:cNvPr>
          <p:cNvSpPr txBox="1"/>
          <p:nvPr/>
        </p:nvSpPr>
        <p:spPr>
          <a:xfrm>
            <a:off x="5076505" y="4760962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E8B2BC-DA7C-945E-8962-5D3AB4E02E30}"/>
              </a:ext>
            </a:extLst>
          </p:cNvPr>
          <p:cNvSpPr/>
          <p:nvPr/>
        </p:nvSpPr>
        <p:spPr>
          <a:xfrm>
            <a:off x="674254" y="2931776"/>
            <a:ext cx="587121" cy="13030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24FB73-46FC-7B1F-460E-19446333E4C7}"/>
              </a:ext>
            </a:extLst>
          </p:cNvPr>
          <p:cNvSpPr/>
          <p:nvPr/>
        </p:nvSpPr>
        <p:spPr>
          <a:xfrm>
            <a:off x="1477308" y="2530468"/>
            <a:ext cx="707365" cy="19845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824E53-8147-089A-BF8B-1DC519CBE7EB}"/>
              </a:ext>
            </a:extLst>
          </p:cNvPr>
          <p:cNvSpPr/>
          <p:nvPr/>
        </p:nvSpPr>
        <p:spPr>
          <a:xfrm>
            <a:off x="568521" y="2775132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F94247-50EE-AB41-007F-EFEBCE7A946F}"/>
              </a:ext>
            </a:extLst>
          </p:cNvPr>
          <p:cNvSpPr/>
          <p:nvPr/>
        </p:nvSpPr>
        <p:spPr>
          <a:xfrm>
            <a:off x="1379337" y="2373824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3CE0AD2-3CFB-0C09-24CC-46606C4EB9EA}"/>
              </a:ext>
            </a:extLst>
          </p:cNvPr>
          <p:cNvSpPr/>
          <p:nvPr/>
        </p:nvSpPr>
        <p:spPr>
          <a:xfrm>
            <a:off x="4538486" y="2471369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984E90-FBE1-66D7-D97E-84530573141B}"/>
              </a:ext>
            </a:extLst>
          </p:cNvPr>
          <p:cNvSpPr/>
          <p:nvPr/>
        </p:nvSpPr>
        <p:spPr>
          <a:xfrm>
            <a:off x="3208382" y="2781916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C864B5D-CEE1-F3AB-E85D-2FA30FAEFA88}"/>
              </a:ext>
            </a:extLst>
          </p:cNvPr>
          <p:cNvSpPr/>
          <p:nvPr/>
        </p:nvSpPr>
        <p:spPr>
          <a:xfrm>
            <a:off x="3757622" y="3232925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13FBB5-E2D5-21BD-965E-1EFCA4721B3F}"/>
              </a:ext>
            </a:extLst>
          </p:cNvPr>
          <p:cNvSpPr txBox="1"/>
          <p:nvPr/>
        </p:nvSpPr>
        <p:spPr>
          <a:xfrm>
            <a:off x="1958321" y="4760962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68512E-D380-60C0-9349-AFB19A7D2BD5}"/>
              </a:ext>
            </a:extLst>
          </p:cNvPr>
          <p:cNvSpPr txBox="1"/>
          <p:nvPr/>
        </p:nvSpPr>
        <p:spPr>
          <a:xfrm>
            <a:off x="2501375" y="4760962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E854E5-0010-334B-A8BC-FF1787DB6AA5}"/>
              </a:ext>
            </a:extLst>
          </p:cNvPr>
          <p:cNvSpPr txBox="1"/>
          <p:nvPr/>
        </p:nvSpPr>
        <p:spPr>
          <a:xfrm>
            <a:off x="3023360" y="4760962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DB8E689-9150-DD33-F31F-A7B4D7397403}"/>
              </a:ext>
            </a:extLst>
          </p:cNvPr>
          <p:cNvSpPr/>
          <p:nvPr/>
        </p:nvSpPr>
        <p:spPr>
          <a:xfrm>
            <a:off x="4859858" y="2478153"/>
            <a:ext cx="381564" cy="3065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ECB8B2-50EB-BA7D-E58B-BD54F8AED326}"/>
              </a:ext>
            </a:extLst>
          </p:cNvPr>
          <p:cNvSpPr/>
          <p:nvPr/>
        </p:nvSpPr>
        <p:spPr>
          <a:xfrm>
            <a:off x="2583646" y="2781915"/>
            <a:ext cx="647043" cy="313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C463C1D-29E6-9D11-7694-4B5B790FA5CB}"/>
              </a:ext>
            </a:extLst>
          </p:cNvPr>
          <p:cNvSpPr/>
          <p:nvPr/>
        </p:nvSpPr>
        <p:spPr>
          <a:xfrm>
            <a:off x="4050748" y="3248125"/>
            <a:ext cx="1200199" cy="274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710DD62-B253-A842-DFDF-868EC704549C}"/>
              </a:ext>
            </a:extLst>
          </p:cNvPr>
          <p:cNvSpPr/>
          <p:nvPr/>
        </p:nvSpPr>
        <p:spPr>
          <a:xfrm>
            <a:off x="2758826" y="3832738"/>
            <a:ext cx="1200199" cy="274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397E7-EC26-744D-981F-EB64E1F006F9}"/>
              </a:ext>
            </a:extLst>
          </p:cNvPr>
          <p:cNvSpPr/>
          <p:nvPr/>
        </p:nvSpPr>
        <p:spPr>
          <a:xfrm>
            <a:off x="3967109" y="3811962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4B4AC5-2AE4-4B40-E557-0402C416A828}"/>
              </a:ext>
            </a:extLst>
          </p:cNvPr>
          <p:cNvSpPr txBox="1"/>
          <p:nvPr/>
        </p:nvSpPr>
        <p:spPr>
          <a:xfrm>
            <a:off x="3863830" y="3768444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2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2621F-C00C-44F1-393F-5941B8A8C8C6}"/>
              </a:ext>
            </a:extLst>
          </p:cNvPr>
          <p:cNvSpPr txBox="1"/>
          <p:nvPr/>
        </p:nvSpPr>
        <p:spPr>
          <a:xfrm>
            <a:off x="869132" y="37944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코난 채팅 화면</a:t>
            </a: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D2B941D4-87FD-9D65-51F6-9571F0043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98298"/>
              </p:ext>
            </p:extLst>
          </p:nvPr>
        </p:nvGraphicFramePr>
        <p:xfrm>
          <a:off x="5782161" y="1188720"/>
          <a:ext cx="6280728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585">
                  <a:extLst>
                    <a:ext uri="{9D8B030D-6E8A-4147-A177-3AD203B41FA5}">
                      <a16:colId xmlns:a16="http://schemas.microsoft.com/office/drawing/2014/main" val="1922150129"/>
                    </a:ext>
                  </a:extLst>
                </a:gridCol>
                <a:gridCol w="5766143">
                  <a:extLst>
                    <a:ext uri="{9D8B030D-6E8A-4147-A177-3AD203B41FA5}">
                      <a16:colId xmlns:a16="http://schemas.microsoft.com/office/drawing/2014/main" val="2838096382"/>
                    </a:ext>
                  </a:extLst>
                </a:gridCol>
              </a:tblGrid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7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 채팅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사용자가 전송한 메시지 및 전송 시간 기재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321978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캐릭터 채팅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캐릭터가 전송한 메시지 및 전송 시간 기재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728550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 음성 메시지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사용자가 음성 녹음을 통해 전송한 음성 메시지 기재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이외 버튼 및 기능은 음성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와 동일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139135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캐릭터 음성 메시지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캐릭터가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TTS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기능을 통해 전송한 음성 메시지 기재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이외 버튼 및 기능은 음성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와 동일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329659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11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TTS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기능 설정 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아이콘 변경 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&gt;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    및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TTS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28074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12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음성 녹음 준비 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음성 녹음 기능 및 음성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활성화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968322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13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메시지 텍스트 박스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텍스트 박스 활성화 및 메시지 기재 가능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3104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14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Parrot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버튼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메시지 텍스트 박스에 메시지 기재 후 클릭 시 해당 메시지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따라말하기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기능 실행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371329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메시지 전송 버튼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메시지 텍스트 박스에 메시지 기재 후 클릭 시 해당 메시지 전송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104511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846FDD7C-9F37-1478-DC0C-FB06CC8A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25139" y="3611862"/>
            <a:ext cx="192856" cy="1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0122C7-5ACE-D77B-8312-DA1A2A52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8" y="1955115"/>
            <a:ext cx="5544000" cy="29298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52A6F19-C057-6CAD-1C7E-C8D77A6B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172" y="2315733"/>
            <a:ext cx="2742860" cy="234681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CB2AE-FA60-CA85-7698-F4E11DFDADE4}"/>
              </a:ext>
            </a:extLst>
          </p:cNvPr>
          <p:cNvSpPr/>
          <p:nvPr/>
        </p:nvSpPr>
        <p:spPr>
          <a:xfrm>
            <a:off x="119784" y="1954786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EDE4185-1A33-6668-99A6-05F0AD92F421}"/>
              </a:ext>
            </a:extLst>
          </p:cNvPr>
          <p:cNvSpPr/>
          <p:nvPr/>
        </p:nvSpPr>
        <p:spPr>
          <a:xfrm>
            <a:off x="1261376" y="1945550"/>
            <a:ext cx="313288" cy="3132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9C32FB-5AE3-88F9-AB41-FC3CE4AB5536}"/>
              </a:ext>
            </a:extLst>
          </p:cNvPr>
          <p:cNvSpPr/>
          <p:nvPr/>
        </p:nvSpPr>
        <p:spPr>
          <a:xfrm>
            <a:off x="1544573" y="1954786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C1709B-222E-BDB7-23B2-2AFCF96894D0}"/>
              </a:ext>
            </a:extLst>
          </p:cNvPr>
          <p:cNvSpPr/>
          <p:nvPr/>
        </p:nvSpPr>
        <p:spPr>
          <a:xfrm>
            <a:off x="2061600" y="480448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E0D935E-CFBD-CB76-5188-412D4F6C9A4B}"/>
              </a:ext>
            </a:extLst>
          </p:cNvPr>
          <p:cNvSpPr/>
          <p:nvPr/>
        </p:nvSpPr>
        <p:spPr>
          <a:xfrm>
            <a:off x="2586580" y="480448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F73FDB-5410-FAFB-7216-717B46069CFE}"/>
              </a:ext>
            </a:extLst>
          </p:cNvPr>
          <p:cNvSpPr/>
          <p:nvPr/>
        </p:nvSpPr>
        <p:spPr>
          <a:xfrm>
            <a:off x="3111560" y="480448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0DCCA0-2DE3-AE34-D57C-26C9173001ED}"/>
              </a:ext>
            </a:extLst>
          </p:cNvPr>
          <p:cNvSpPr/>
          <p:nvPr/>
        </p:nvSpPr>
        <p:spPr>
          <a:xfrm>
            <a:off x="451834" y="2300635"/>
            <a:ext cx="1989578" cy="23729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87666-C78A-6826-7133-46C77EBF5497}"/>
              </a:ext>
            </a:extLst>
          </p:cNvPr>
          <p:cNvSpPr/>
          <p:nvPr/>
        </p:nvSpPr>
        <p:spPr>
          <a:xfrm>
            <a:off x="2551506" y="2300635"/>
            <a:ext cx="2772001" cy="23729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5540CE-73A2-1043-3C02-7C4460CA761F}"/>
              </a:ext>
            </a:extLst>
          </p:cNvPr>
          <p:cNvSpPr/>
          <p:nvPr/>
        </p:nvSpPr>
        <p:spPr>
          <a:xfrm>
            <a:off x="2551507" y="230067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425AB-C997-54DC-0644-02039E2FD14C}"/>
              </a:ext>
            </a:extLst>
          </p:cNvPr>
          <p:cNvSpPr/>
          <p:nvPr/>
        </p:nvSpPr>
        <p:spPr>
          <a:xfrm>
            <a:off x="451833" y="230067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4FE0DD-4236-7A56-A436-4FFD9E16C3DF}"/>
              </a:ext>
            </a:extLst>
          </p:cNvPr>
          <p:cNvSpPr/>
          <p:nvPr/>
        </p:nvSpPr>
        <p:spPr>
          <a:xfrm>
            <a:off x="4630408" y="480448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69BC70-3245-469B-2563-3C4B0F456A4F}"/>
              </a:ext>
            </a:extLst>
          </p:cNvPr>
          <p:cNvSpPr/>
          <p:nvPr/>
        </p:nvSpPr>
        <p:spPr>
          <a:xfrm>
            <a:off x="5155388" y="480448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F4E503A-1BBD-FE8C-8C67-754E22F8D724}"/>
              </a:ext>
            </a:extLst>
          </p:cNvPr>
          <p:cNvSpPr/>
          <p:nvPr/>
        </p:nvSpPr>
        <p:spPr>
          <a:xfrm flipH="1">
            <a:off x="2566512" y="4505774"/>
            <a:ext cx="144000" cy="144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8268103-7D34-9925-A04D-B58FF4370030}"/>
              </a:ext>
            </a:extLst>
          </p:cNvPr>
          <p:cNvSpPr/>
          <p:nvPr/>
        </p:nvSpPr>
        <p:spPr>
          <a:xfrm flipH="1">
            <a:off x="2708151" y="4505774"/>
            <a:ext cx="144000" cy="144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51A7220-1BAA-F8F4-A2B2-EC04B1E77D81}"/>
              </a:ext>
            </a:extLst>
          </p:cNvPr>
          <p:cNvSpPr/>
          <p:nvPr/>
        </p:nvSpPr>
        <p:spPr>
          <a:xfrm flipH="1">
            <a:off x="5155660" y="4505774"/>
            <a:ext cx="144000" cy="144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7E43EE0-C549-8029-BF7F-27CB84B4ABA0}"/>
              </a:ext>
            </a:extLst>
          </p:cNvPr>
          <p:cNvSpPr/>
          <p:nvPr/>
        </p:nvSpPr>
        <p:spPr>
          <a:xfrm>
            <a:off x="2864795" y="4505774"/>
            <a:ext cx="2138330" cy="14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D38142D-2767-DE54-A02C-9AA853E7A804}"/>
              </a:ext>
            </a:extLst>
          </p:cNvPr>
          <p:cNvCxnSpPr>
            <a:cxnSpLocks/>
            <a:stCxn id="30" idx="0"/>
            <a:endCxn id="50" idx="5"/>
          </p:cNvCxnSpPr>
          <p:nvPr/>
        </p:nvCxnSpPr>
        <p:spPr>
          <a:xfrm flipV="1">
            <a:off x="2218244" y="4628686"/>
            <a:ext cx="369356" cy="17579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1603B7F-B848-BB71-7560-8F38412DF5B6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743224" y="4659747"/>
            <a:ext cx="31205" cy="1447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BDFAC0C-AE71-2205-9FD8-E3B184406B26}"/>
              </a:ext>
            </a:extLst>
          </p:cNvPr>
          <p:cNvCxnSpPr>
            <a:cxnSpLocks/>
            <a:stCxn id="33" idx="0"/>
            <a:endCxn id="36" idx="2"/>
          </p:cNvCxnSpPr>
          <p:nvPr/>
        </p:nvCxnSpPr>
        <p:spPr>
          <a:xfrm flipV="1">
            <a:off x="3268204" y="4673601"/>
            <a:ext cx="669303" cy="13087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F3280C7-B7ED-CB0D-0D77-629ACDF6C68F}"/>
              </a:ext>
            </a:extLst>
          </p:cNvPr>
          <p:cNvCxnSpPr>
            <a:cxnSpLocks/>
            <a:stCxn id="43" idx="0"/>
            <a:endCxn id="66" idx="4"/>
          </p:cNvCxnSpPr>
          <p:nvPr/>
        </p:nvCxnSpPr>
        <p:spPr>
          <a:xfrm flipV="1">
            <a:off x="4787052" y="4649774"/>
            <a:ext cx="311920" cy="1547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CA87FB3-DA58-6A9A-940A-FC1DF98380C9}"/>
              </a:ext>
            </a:extLst>
          </p:cNvPr>
          <p:cNvCxnSpPr>
            <a:cxnSpLocks/>
            <a:stCxn id="48" idx="0"/>
            <a:endCxn id="58" idx="4"/>
          </p:cNvCxnSpPr>
          <p:nvPr/>
        </p:nvCxnSpPr>
        <p:spPr>
          <a:xfrm flipH="1" flipV="1">
            <a:off x="5227660" y="4649774"/>
            <a:ext cx="84372" cy="1547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4E4FD2ED-EF46-E696-D3FD-245D8291F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37" y="4535924"/>
            <a:ext cx="90000" cy="9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id="{F7D92923-A131-6D7B-6E22-9680E7CA9300}"/>
              </a:ext>
            </a:extLst>
          </p:cNvPr>
          <p:cNvSpPr/>
          <p:nvPr/>
        </p:nvSpPr>
        <p:spPr>
          <a:xfrm flipH="1">
            <a:off x="5026972" y="4505774"/>
            <a:ext cx="144000" cy="144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A2501A-9085-B6F8-0CC3-89B8D7B30CBD}"/>
              </a:ext>
            </a:extLst>
          </p:cNvPr>
          <p:cNvSpPr txBox="1"/>
          <p:nvPr/>
        </p:nvSpPr>
        <p:spPr>
          <a:xfrm>
            <a:off x="4540050" y="4760962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11A3DC-4195-606B-17AB-6A89F4B80241}"/>
              </a:ext>
            </a:extLst>
          </p:cNvPr>
          <p:cNvSpPr txBox="1"/>
          <p:nvPr/>
        </p:nvSpPr>
        <p:spPr>
          <a:xfrm>
            <a:off x="5076505" y="4760962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52F9904-94D8-E1DE-2781-939C7D0A59FD}"/>
              </a:ext>
            </a:extLst>
          </p:cNvPr>
          <p:cNvSpPr/>
          <p:nvPr/>
        </p:nvSpPr>
        <p:spPr>
          <a:xfrm>
            <a:off x="674254" y="2931776"/>
            <a:ext cx="587121" cy="13030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2E8A4F-9EB9-9937-077C-1287D423FAA2}"/>
              </a:ext>
            </a:extLst>
          </p:cNvPr>
          <p:cNvSpPr/>
          <p:nvPr/>
        </p:nvSpPr>
        <p:spPr>
          <a:xfrm>
            <a:off x="1477308" y="2530468"/>
            <a:ext cx="707365" cy="19845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05A5B7-FAA6-BA03-39CB-DE98F6D85F32}"/>
              </a:ext>
            </a:extLst>
          </p:cNvPr>
          <p:cNvSpPr/>
          <p:nvPr/>
        </p:nvSpPr>
        <p:spPr>
          <a:xfrm>
            <a:off x="568521" y="2775132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1EFB7D1-5C3D-B4EF-326D-B6DBC271D002}"/>
              </a:ext>
            </a:extLst>
          </p:cNvPr>
          <p:cNvSpPr/>
          <p:nvPr/>
        </p:nvSpPr>
        <p:spPr>
          <a:xfrm>
            <a:off x="1379337" y="2373824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FF57E51-5926-ECA4-AD3C-36985DF89733}"/>
              </a:ext>
            </a:extLst>
          </p:cNvPr>
          <p:cNvSpPr/>
          <p:nvPr/>
        </p:nvSpPr>
        <p:spPr>
          <a:xfrm>
            <a:off x="4538486" y="2471369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D6737BD-D4B4-8D35-0D19-D5B7E36CBEAE}"/>
              </a:ext>
            </a:extLst>
          </p:cNvPr>
          <p:cNvSpPr/>
          <p:nvPr/>
        </p:nvSpPr>
        <p:spPr>
          <a:xfrm>
            <a:off x="3208382" y="2781916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2B30E95-1211-FD7E-F8BA-3B8BFE0FC9B6}"/>
              </a:ext>
            </a:extLst>
          </p:cNvPr>
          <p:cNvSpPr/>
          <p:nvPr/>
        </p:nvSpPr>
        <p:spPr>
          <a:xfrm>
            <a:off x="3757622" y="3232925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437319-7DDF-4EE9-48C1-0FB74F50F78E}"/>
              </a:ext>
            </a:extLst>
          </p:cNvPr>
          <p:cNvSpPr txBox="1"/>
          <p:nvPr/>
        </p:nvSpPr>
        <p:spPr>
          <a:xfrm>
            <a:off x="1958321" y="4760962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733977-89D8-AD96-059C-428E61BDA2E2}"/>
              </a:ext>
            </a:extLst>
          </p:cNvPr>
          <p:cNvSpPr txBox="1"/>
          <p:nvPr/>
        </p:nvSpPr>
        <p:spPr>
          <a:xfrm>
            <a:off x="2501375" y="4760962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995E4B6-7F4C-B403-9CAD-26A799E53A24}"/>
              </a:ext>
            </a:extLst>
          </p:cNvPr>
          <p:cNvSpPr txBox="1"/>
          <p:nvPr/>
        </p:nvSpPr>
        <p:spPr>
          <a:xfrm>
            <a:off x="3023360" y="4760962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BB8FD4E-B13F-F6ED-DEE2-31A949AD7159}"/>
              </a:ext>
            </a:extLst>
          </p:cNvPr>
          <p:cNvSpPr/>
          <p:nvPr/>
        </p:nvSpPr>
        <p:spPr>
          <a:xfrm>
            <a:off x="4859858" y="2478153"/>
            <a:ext cx="381564" cy="3065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02C681-2F21-8E3B-47C6-C782F6E28B3B}"/>
              </a:ext>
            </a:extLst>
          </p:cNvPr>
          <p:cNvSpPr/>
          <p:nvPr/>
        </p:nvSpPr>
        <p:spPr>
          <a:xfrm>
            <a:off x="2583646" y="2781915"/>
            <a:ext cx="647043" cy="313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C281902-119E-99D3-FC66-36A1D95B7CA7}"/>
              </a:ext>
            </a:extLst>
          </p:cNvPr>
          <p:cNvSpPr/>
          <p:nvPr/>
        </p:nvSpPr>
        <p:spPr>
          <a:xfrm>
            <a:off x="4050748" y="3248125"/>
            <a:ext cx="1200199" cy="274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2C35DB7-13A9-CBC9-C352-EB3EF98CAD41}"/>
              </a:ext>
            </a:extLst>
          </p:cNvPr>
          <p:cNvSpPr/>
          <p:nvPr/>
        </p:nvSpPr>
        <p:spPr>
          <a:xfrm>
            <a:off x="2758826" y="3832738"/>
            <a:ext cx="1200199" cy="274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D42A99C-80F5-B97C-6EB7-106EA90BFEB1}"/>
              </a:ext>
            </a:extLst>
          </p:cNvPr>
          <p:cNvSpPr/>
          <p:nvPr/>
        </p:nvSpPr>
        <p:spPr>
          <a:xfrm>
            <a:off x="3967109" y="3811962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B2181E-F1B2-088E-D6CB-3495C05252B8}"/>
              </a:ext>
            </a:extLst>
          </p:cNvPr>
          <p:cNvSpPr txBox="1"/>
          <p:nvPr/>
        </p:nvSpPr>
        <p:spPr>
          <a:xfrm>
            <a:off x="3863830" y="3768444"/>
            <a:ext cx="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75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048AB9-E241-9034-9E4F-1F03655A27A1}"/>
              </a:ext>
            </a:extLst>
          </p:cNvPr>
          <p:cNvGrpSpPr>
            <a:grpSpLocks noChangeAspect="1"/>
          </p:cNvGrpSpPr>
          <p:nvPr/>
        </p:nvGrpSpPr>
        <p:grpSpPr>
          <a:xfrm>
            <a:off x="123826" y="1905646"/>
            <a:ext cx="5544000" cy="3046709"/>
            <a:chOff x="0" y="189005"/>
            <a:chExt cx="11839575" cy="628155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A7EA825-4604-6B61-51BA-A1EDB265E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005"/>
              <a:ext cx="11839575" cy="628155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D55485F-B327-87D9-AFA8-690C0E6D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7033" y="5730084"/>
              <a:ext cx="166686" cy="166686"/>
            </a:xfrm>
            <a:prstGeom prst="rect">
              <a:avLst/>
            </a:prstGeom>
            <a:solidFill>
              <a:srgbClr val="999999"/>
            </a:solidFill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4B6B539-BDA4-AC22-8A1A-965FDB931BFF}"/>
              </a:ext>
            </a:extLst>
          </p:cNvPr>
          <p:cNvSpPr txBox="1"/>
          <p:nvPr/>
        </p:nvSpPr>
        <p:spPr>
          <a:xfrm>
            <a:off x="869132" y="379448"/>
            <a:ext cx="532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코난 채팅 화면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음성 </a:t>
            </a:r>
            <a:r>
              <a:rPr lang="ko-KR" altLang="en-US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녹음창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활성화 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음성 녹음 전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6B7828-2ADB-9DB2-B2A0-C6254E788039}"/>
              </a:ext>
            </a:extLst>
          </p:cNvPr>
          <p:cNvSpPr/>
          <p:nvPr/>
        </p:nvSpPr>
        <p:spPr>
          <a:xfrm>
            <a:off x="2199171" y="3095625"/>
            <a:ext cx="1391753" cy="569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3B03B6-E489-8953-5435-E6622457D509}"/>
              </a:ext>
            </a:extLst>
          </p:cNvPr>
          <p:cNvSpPr/>
          <p:nvPr/>
        </p:nvSpPr>
        <p:spPr>
          <a:xfrm>
            <a:off x="2033935" y="293255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7CE48D-A319-C256-445B-98FE5DEDE8AE}"/>
              </a:ext>
            </a:extLst>
          </p:cNvPr>
          <p:cNvSpPr/>
          <p:nvPr/>
        </p:nvSpPr>
        <p:spPr>
          <a:xfrm>
            <a:off x="2738403" y="3311252"/>
            <a:ext cx="313288" cy="3132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AB555C-DF4B-7F77-04CA-48D341A089FA}"/>
              </a:ext>
            </a:extLst>
          </p:cNvPr>
          <p:cNvSpPr/>
          <p:nvPr/>
        </p:nvSpPr>
        <p:spPr>
          <a:xfrm>
            <a:off x="2461041" y="3316840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5">
            <a:extLst>
              <a:ext uri="{FF2B5EF4-FFF2-40B4-BE49-F238E27FC236}">
                <a16:creationId xmlns:a16="http://schemas.microsoft.com/office/drawing/2014/main" id="{5F20A691-4F37-B1B3-EF81-B0FAFB1CA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06451"/>
              </p:ext>
            </p:extLst>
          </p:nvPr>
        </p:nvGraphicFramePr>
        <p:xfrm>
          <a:off x="5787446" y="2606040"/>
          <a:ext cx="6280728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585">
                  <a:extLst>
                    <a:ext uri="{9D8B030D-6E8A-4147-A177-3AD203B41FA5}">
                      <a16:colId xmlns:a16="http://schemas.microsoft.com/office/drawing/2014/main" val="1922150129"/>
                    </a:ext>
                  </a:extLst>
                </a:gridCol>
                <a:gridCol w="5766143">
                  <a:extLst>
                    <a:ext uri="{9D8B030D-6E8A-4147-A177-3AD203B41FA5}">
                      <a16:colId xmlns:a16="http://schemas.microsoft.com/office/drawing/2014/main" val="2838096382"/>
                    </a:ext>
                  </a:extLst>
                </a:gridCol>
              </a:tblGrid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음성 </a:t>
                      </a: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음파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.gif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와 음성 녹음 버튼으로 구성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 전까지는 음파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.gif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동작 비활성화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 시작 시 음파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.gif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동작 활성화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음성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외 화면 클릭 시 음성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비활성화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65214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음성 녹음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음성 녹음 시작 및 버튼 점멸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 시작 후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재클릭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시 음성 녹음 완료 및 음성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활성화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985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08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223445-5EDD-9AC2-B42A-DFBDF5E5AA60}"/>
              </a:ext>
            </a:extLst>
          </p:cNvPr>
          <p:cNvSpPr txBox="1"/>
          <p:nvPr/>
        </p:nvSpPr>
        <p:spPr>
          <a:xfrm>
            <a:off x="869132" y="379448"/>
            <a:ext cx="532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코난 채팅 화면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음성 </a:t>
            </a:r>
            <a:r>
              <a:rPr lang="ko-KR" altLang="en-US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녹음창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활성화 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음성 녹음 후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C5F0F3-B88B-E1FA-1C1F-8F3653436EF2}"/>
              </a:ext>
            </a:extLst>
          </p:cNvPr>
          <p:cNvGrpSpPr>
            <a:grpSpLocks noChangeAspect="1"/>
          </p:cNvGrpSpPr>
          <p:nvPr/>
        </p:nvGrpSpPr>
        <p:grpSpPr>
          <a:xfrm>
            <a:off x="135707" y="1960225"/>
            <a:ext cx="5544000" cy="2937550"/>
            <a:chOff x="0" y="193116"/>
            <a:chExt cx="11839575" cy="627333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86E60-BEF6-6449-C7F6-32F9F4979B22}"/>
                </a:ext>
              </a:extLst>
            </p:cNvPr>
            <p:cNvGrpSpPr/>
            <p:nvPr/>
          </p:nvGrpSpPr>
          <p:grpSpPr>
            <a:xfrm>
              <a:off x="0" y="193116"/>
              <a:ext cx="11839575" cy="6273330"/>
              <a:chOff x="0" y="193116"/>
              <a:chExt cx="11839575" cy="627333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A4BDEBF9-F3AF-8E8B-C2FC-7627F2EBC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3116"/>
                <a:ext cx="11839575" cy="627333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CCE9FAF-CDD5-EF62-C473-546888638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4650" y="1757958"/>
                <a:ext cx="307181" cy="156724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1A9838-CAEF-0049-A6B2-A0EA11A0D1CD}"/>
                </a:ext>
              </a:extLst>
            </p:cNvPr>
            <p:cNvSpPr/>
            <p:nvPr/>
          </p:nvSpPr>
          <p:spPr>
            <a:xfrm>
              <a:off x="10439400" y="5648325"/>
              <a:ext cx="307181" cy="3143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519513-02EB-116A-0C70-C774357D3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7033" y="5730084"/>
              <a:ext cx="166686" cy="166686"/>
            </a:xfrm>
            <a:prstGeom prst="rect">
              <a:avLst/>
            </a:prstGeom>
            <a:solidFill>
              <a:srgbClr val="999999"/>
            </a:solidFill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9242D9-37CA-0078-A872-B03845D6B5FF}"/>
              </a:ext>
            </a:extLst>
          </p:cNvPr>
          <p:cNvSpPr/>
          <p:nvPr/>
        </p:nvSpPr>
        <p:spPr>
          <a:xfrm>
            <a:off x="2199171" y="3105149"/>
            <a:ext cx="1391753" cy="676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79CEC1D-10B8-EFD4-4911-FACA1338CC24}"/>
              </a:ext>
            </a:extLst>
          </p:cNvPr>
          <p:cNvSpPr/>
          <p:nvPr/>
        </p:nvSpPr>
        <p:spPr>
          <a:xfrm>
            <a:off x="2347223" y="3265997"/>
            <a:ext cx="152440" cy="1524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9EAA-3653-1B47-C5C1-553B67BE2E36}"/>
              </a:ext>
            </a:extLst>
          </p:cNvPr>
          <p:cNvSpPr/>
          <p:nvPr/>
        </p:nvSpPr>
        <p:spPr>
          <a:xfrm>
            <a:off x="2033935" y="293255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1B8048-BC6D-F274-CD2D-FE0081950F31}"/>
              </a:ext>
            </a:extLst>
          </p:cNvPr>
          <p:cNvSpPr/>
          <p:nvPr/>
        </p:nvSpPr>
        <p:spPr>
          <a:xfrm>
            <a:off x="1711242" y="3306335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90AB07-2438-D344-A14B-FC7A74D16D0D}"/>
              </a:ext>
            </a:extLst>
          </p:cNvPr>
          <p:cNvSpPr/>
          <p:nvPr/>
        </p:nvSpPr>
        <p:spPr>
          <a:xfrm>
            <a:off x="3175898" y="3265997"/>
            <a:ext cx="152440" cy="1524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5BAC72-7EDF-E5EB-775B-8CB4FABE6293}"/>
              </a:ext>
            </a:extLst>
          </p:cNvPr>
          <p:cNvSpPr/>
          <p:nvPr/>
        </p:nvSpPr>
        <p:spPr>
          <a:xfrm>
            <a:off x="3307191" y="3265997"/>
            <a:ext cx="152440" cy="1524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5B5DEC-EF26-65A4-60C1-1E059265B12A}"/>
              </a:ext>
            </a:extLst>
          </p:cNvPr>
          <p:cNvSpPr/>
          <p:nvPr/>
        </p:nvSpPr>
        <p:spPr>
          <a:xfrm>
            <a:off x="2280528" y="3543403"/>
            <a:ext cx="152440" cy="1524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111A68E-A9D6-E017-5609-3454FF316BC9}"/>
              </a:ext>
            </a:extLst>
          </p:cNvPr>
          <p:cNvSpPr/>
          <p:nvPr/>
        </p:nvSpPr>
        <p:spPr>
          <a:xfrm>
            <a:off x="3368434" y="3543403"/>
            <a:ext cx="152440" cy="1524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0820402-DE13-1A75-33D5-73AB4BDD0A1D}"/>
              </a:ext>
            </a:extLst>
          </p:cNvPr>
          <p:cNvSpPr/>
          <p:nvPr/>
        </p:nvSpPr>
        <p:spPr>
          <a:xfrm>
            <a:off x="2499663" y="3264959"/>
            <a:ext cx="271530" cy="1524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C8AA9-AE2E-4D40-CF2A-A0CB6E7F083B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>
          <a:xfrm flipV="1">
            <a:off x="2024530" y="3342217"/>
            <a:ext cx="322693" cy="12076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799FBE-A8DB-4709-C6BF-18D27C1957A8}"/>
              </a:ext>
            </a:extLst>
          </p:cNvPr>
          <p:cNvSpPr/>
          <p:nvPr/>
        </p:nvSpPr>
        <p:spPr>
          <a:xfrm>
            <a:off x="2753147" y="3972659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D39FDC-9E65-8411-57A6-75E600E84074}"/>
              </a:ext>
            </a:extLst>
          </p:cNvPr>
          <p:cNvSpPr/>
          <p:nvPr/>
        </p:nvSpPr>
        <p:spPr>
          <a:xfrm>
            <a:off x="3548998" y="3954016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C8BADD-DED9-4F7B-7D49-358D47FE1F18}"/>
              </a:ext>
            </a:extLst>
          </p:cNvPr>
          <p:cNvSpPr/>
          <p:nvPr/>
        </p:nvSpPr>
        <p:spPr>
          <a:xfrm>
            <a:off x="3003155" y="2699999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DA685B-613B-D2B0-6FFA-210442471D46}"/>
              </a:ext>
            </a:extLst>
          </p:cNvPr>
          <p:cNvSpPr/>
          <p:nvPr/>
        </p:nvSpPr>
        <p:spPr>
          <a:xfrm>
            <a:off x="2478784" y="2699999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645128-A67C-44DD-7773-2057C4D0674E}"/>
              </a:ext>
            </a:extLst>
          </p:cNvPr>
          <p:cNvSpPr/>
          <p:nvPr/>
        </p:nvSpPr>
        <p:spPr>
          <a:xfrm>
            <a:off x="3383411" y="2690577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5C6C7C-425F-7C2A-BF47-432F34296562}"/>
              </a:ext>
            </a:extLst>
          </p:cNvPr>
          <p:cNvSpPr/>
          <p:nvPr/>
        </p:nvSpPr>
        <p:spPr>
          <a:xfrm>
            <a:off x="1779602" y="3823542"/>
            <a:ext cx="313288" cy="313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C9722C6-DFF8-D864-B3EB-100382589CC3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2635428" y="3013287"/>
            <a:ext cx="0" cy="2516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048FB41-A20E-3EF7-815C-C4E03685CEA7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3159799" y="3013287"/>
            <a:ext cx="92319" cy="2527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041F6BB-3BA8-3EEB-8F54-C5E6C99BF378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3403983" y="3003865"/>
            <a:ext cx="136072" cy="2621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4E1A0B9-835E-7CFF-4A66-E677AF8DCB3E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2071302" y="3673519"/>
            <a:ext cx="231550" cy="1883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863BDCF2-B697-D0AC-9CFE-577670F6AC2A}"/>
              </a:ext>
            </a:extLst>
          </p:cNvPr>
          <p:cNvSpPr/>
          <p:nvPr/>
        </p:nvSpPr>
        <p:spPr>
          <a:xfrm>
            <a:off x="2750565" y="3485160"/>
            <a:ext cx="276184" cy="27618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88D5B9F-F112-3827-844B-B1FBE27CCE13}"/>
              </a:ext>
            </a:extLst>
          </p:cNvPr>
          <p:cNvCxnSpPr>
            <a:cxnSpLocks/>
            <a:stCxn id="25" idx="0"/>
            <a:endCxn id="43" idx="4"/>
          </p:cNvCxnSpPr>
          <p:nvPr/>
        </p:nvCxnSpPr>
        <p:spPr>
          <a:xfrm flipH="1" flipV="1">
            <a:off x="2888657" y="3761344"/>
            <a:ext cx="21134" cy="2113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1966B88-E441-18F5-1722-413A920B4BB7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3469863" y="3695075"/>
            <a:ext cx="235779" cy="2589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표 5">
            <a:extLst>
              <a:ext uri="{FF2B5EF4-FFF2-40B4-BE49-F238E27FC236}">
                <a16:creationId xmlns:a16="http://schemas.microsoft.com/office/drawing/2014/main" id="{BEC2EEA8-D2CB-B70B-4710-882B73E0B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567816"/>
              </p:ext>
            </p:extLst>
          </p:nvPr>
        </p:nvGraphicFramePr>
        <p:xfrm>
          <a:off x="5787446" y="1143000"/>
          <a:ext cx="6280728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585">
                  <a:extLst>
                    <a:ext uri="{9D8B030D-6E8A-4147-A177-3AD203B41FA5}">
                      <a16:colId xmlns:a16="http://schemas.microsoft.com/office/drawing/2014/main" val="1922150129"/>
                    </a:ext>
                  </a:extLst>
                </a:gridCol>
                <a:gridCol w="5766143">
                  <a:extLst>
                    <a:ext uri="{9D8B030D-6E8A-4147-A177-3AD203B41FA5}">
                      <a16:colId xmlns:a16="http://schemas.microsoft.com/office/drawing/2014/main" val="2838096382"/>
                    </a:ext>
                  </a:extLst>
                </a:gridCol>
              </a:tblGrid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음성 </a:t>
                      </a: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2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음성 메시지와 음성 녹음 관련 기능별 버튼으로 구성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음성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외 화면 클릭 시 음성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비활성화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65214"/>
                  </a:ext>
                </a:extLst>
              </a:tr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재생 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녹음된 음성 재생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619769"/>
                  </a:ext>
                </a:extLst>
              </a:tr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재생 시간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녹음된 음성 총 시간 및 재생 시간을 실시간으로 기재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648421"/>
                  </a:ext>
                </a:extLst>
              </a:tr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소리 크기 조절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소리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조절바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활성화 및 소리 조절 기능 활성화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소리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조절바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활성화 후 바를 이동하여 소리 조절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984303"/>
                  </a:ext>
                </a:extLst>
              </a:tr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햄버거 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다운로드 및 재생 속도 조절 버튼과 기능 활성화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다운로드 버튼 클릭 시 다운로드 기능 실행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재생 속도 조절 버튼 클릭 시 재생 속도 선택창 활성화 및 재생 속도 선택 가능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83873"/>
                  </a:ext>
                </a:extLst>
              </a:tr>
              <a:tr h="279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초기화 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음성 메시지 삭제 및 음성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활성화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209005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7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음성 녹음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음성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활성화 및 음성 녹음 시작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버튼 점멸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985873"/>
                  </a:ext>
                </a:extLst>
              </a:tr>
              <a:tr h="42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</a:t>
                      </a:r>
                      <a:endParaRPr lang="ko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업로드 버튼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클릭 시 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STT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 활성화 및 텍스트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음성 메시지 동시 전송과 함께 음성 </a:t>
                      </a:r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녹음창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비활성화</a:t>
                      </a:r>
                      <a:endParaRPr lang="en-US" altLang="ko-KR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02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06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1178</Words>
  <Application>Microsoft Office PowerPoint</Application>
  <PresentationFormat>와이드스크린</PresentationFormat>
  <Paragraphs>255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Arial</vt:lpstr>
      <vt:lpstr>G마켓 산스 Light</vt:lpstr>
      <vt:lpstr>G마켓 산스 Bold</vt:lpstr>
      <vt:lpstr>G마켓 산스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이현중</dc:creator>
  <cp:lastModifiedBy>이현중</cp:lastModifiedBy>
  <cp:revision>4</cp:revision>
  <dcterms:created xsi:type="dcterms:W3CDTF">2023-02-15T08:28:32Z</dcterms:created>
  <dcterms:modified xsi:type="dcterms:W3CDTF">2023-02-16T01:06:41Z</dcterms:modified>
</cp:coreProperties>
</file>